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CC"/>
    <a:srgbClr val="006600"/>
    <a:srgbClr val="6600CC"/>
    <a:srgbClr val="FF0000"/>
    <a:srgbClr val="6633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rte1.ru/images/detailed/2/144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" y="1312"/>
            <a:ext cx="9138765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260648"/>
            <a:ext cx="5760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1600" b="1" dirty="0">
                <a:solidFill>
                  <a:srgbClr val="0000CC"/>
                </a:solidFill>
                <a:latin typeface="Segoe Print" pitchFamily="2" charset="0"/>
                <a:ea typeface="Times New Roman"/>
              </a:rPr>
              <a:t>БЕЗОПАСНОЕ ЛЕТО-2020  с «ГАРМОНИЕЙ»</a:t>
            </a:r>
            <a:endParaRPr lang="ru-RU" sz="1600" dirty="0">
              <a:solidFill>
                <a:srgbClr val="0000CC"/>
              </a:solidFill>
              <a:latin typeface="Times New Roman"/>
              <a:ea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692696"/>
            <a:ext cx="597666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</a:t>
            </a:r>
            <a:r>
              <a:rPr lang="ru-RU" b="1" i="1" dirty="0" smtClean="0">
                <a:solidFill>
                  <a:srgbClr val="FF0000"/>
                </a:solidFill>
              </a:rPr>
              <a:t>ЕСЛИ ДОМА ТЫ ОДИН:</a:t>
            </a:r>
          </a:p>
          <a:p>
            <a:endParaRPr lang="ru-RU" dirty="0" smtClean="0"/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8000"/>
                </a:solidFill>
                <a:latin typeface="MS Reference Sans Serif" pitchFamily="34" charset="0"/>
              </a:rPr>
              <a:t>Не открывай дверь незнакомцам, </a:t>
            </a:r>
          </a:p>
          <a:p>
            <a:pPr algn="ctr"/>
            <a:r>
              <a:rPr lang="ru-RU" sz="1600" dirty="0" smtClean="0">
                <a:solidFill>
                  <a:srgbClr val="008000"/>
                </a:solidFill>
                <a:latin typeface="MS Reference Sans Serif" pitchFamily="34" charset="0"/>
              </a:rPr>
              <a:t>кем бы они не представились,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CC"/>
                </a:solidFill>
                <a:latin typeface="MS Reference Sans Serif" pitchFamily="34" charset="0"/>
              </a:rPr>
              <a:t>Не включай без разрешения: плиту, утюг </a:t>
            </a:r>
          </a:p>
          <a:p>
            <a:pPr algn="ctr"/>
            <a:r>
              <a:rPr lang="ru-RU" sz="1600" dirty="0" smtClean="0">
                <a:solidFill>
                  <a:srgbClr val="0000CC"/>
                </a:solidFill>
                <a:latin typeface="MS Reference Sans Serif" pitchFamily="34" charset="0"/>
              </a:rPr>
              <a:t>и другие электрические приборы,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D60093"/>
                </a:solidFill>
                <a:latin typeface="MS Reference Sans Serif" pitchFamily="34" charset="0"/>
              </a:rPr>
              <a:t>Не сиди на подоконнике и </a:t>
            </a:r>
          </a:p>
          <a:p>
            <a:pPr algn="ctr"/>
            <a:r>
              <a:rPr lang="ru-RU" sz="1600" dirty="0" smtClean="0">
                <a:solidFill>
                  <a:srgbClr val="D60093"/>
                </a:solidFill>
                <a:latin typeface="MS Reference Sans Serif" pitchFamily="34" charset="0"/>
              </a:rPr>
              <a:t>не высовывайся из окон,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663300"/>
                </a:solidFill>
                <a:latin typeface="MS Reference Sans Serif" pitchFamily="34" charset="0"/>
              </a:rPr>
              <a:t>Не играй со спичками  и зажигалками </a:t>
            </a:r>
          </a:p>
          <a:p>
            <a:pPr algn="ctr"/>
            <a:r>
              <a:rPr lang="ru-RU" sz="1600" dirty="0" smtClean="0">
                <a:solidFill>
                  <a:srgbClr val="663300"/>
                </a:solidFill>
                <a:latin typeface="MS Reference Sans Serif" pitchFamily="34" charset="0"/>
              </a:rPr>
              <a:t>  - это может привести к пожару,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FF0000"/>
                </a:solidFill>
                <a:latin typeface="MS Reference Sans Serif" pitchFamily="34" charset="0"/>
              </a:rPr>
              <a:t>Не трогай опасные вещества – лекарства, бытовую химию – они могут оказаться 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  <a:latin typeface="MS Reference Sans Serif" pitchFamily="34" charset="0"/>
              </a:rPr>
              <a:t>едкими и ядовитыми,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8000"/>
                </a:solidFill>
                <a:latin typeface="MS Reference Sans Serif" pitchFamily="34" charset="0"/>
              </a:rPr>
              <a:t>Не пользуйся острыми предметами </a:t>
            </a:r>
          </a:p>
          <a:p>
            <a:pPr algn="ctr"/>
            <a:r>
              <a:rPr lang="ru-RU" sz="1600" dirty="0" smtClean="0">
                <a:solidFill>
                  <a:srgbClr val="008000"/>
                </a:solidFill>
                <a:latin typeface="MS Reference Sans Serif" pitchFamily="34" charset="0"/>
              </a:rPr>
              <a:t>– ты можешь пораниться,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CC"/>
                </a:solidFill>
                <a:latin typeface="MS Reference Sans Serif" pitchFamily="34" charset="0"/>
              </a:rPr>
              <a:t>Не забывай выключать воду</a:t>
            </a:r>
            <a:r>
              <a:rPr lang="ru-RU" sz="1600" dirty="0" smtClean="0">
                <a:solidFill>
                  <a:srgbClr val="006600"/>
                </a:solidFill>
                <a:latin typeface="MS Reference Sans Serif" pitchFamily="34" charset="0"/>
              </a:rPr>
              <a:t>.</a:t>
            </a:r>
            <a:endParaRPr lang="ru-RU" sz="1600" dirty="0">
              <a:solidFill>
                <a:srgbClr val="006600"/>
              </a:solidFill>
              <a:latin typeface="MS Reference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7088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91</Words>
  <Application>Microsoft Office PowerPoint</Application>
  <PresentationFormat>Экран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k05ws02</dc:creator>
  <cp:lastModifiedBy>k05ws02</cp:lastModifiedBy>
  <cp:revision>3</cp:revision>
  <dcterms:created xsi:type="dcterms:W3CDTF">2020-07-22T04:56:51Z</dcterms:created>
  <dcterms:modified xsi:type="dcterms:W3CDTF">2020-07-22T05:47:15Z</dcterms:modified>
</cp:coreProperties>
</file>